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sreno\Downloads\72f70aa62cf30b0f2773d2a09eb3a08c1569555__41055.mp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pPr rtl="1"/>
            <a:r>
              <a:rPr lang="fa-IR" dirty="0" smtClean="0">
                <a:cs typeface="B Lotus" pitchFamily="2" charset="-78"/>
              </a:rPr>
              <a:t>معادن استان خراسان رضوی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400800" cy="1752600"/>
          </a:xfrm>
        </p:spPr>
        <p:txBody>
          <a:bodyPr/>
          <a:lstStyle/>
          <a:p>
            <a:pPr rtl="1"/>
            <a:r>
              <a:rPr lang="fa-IR" sz="4000" dirty="0" smtClean="0">
                <a:cs typeface="B Lotus" pitchFamily="2" charset="-78"/>
              </a:rPr>
              <a:t>محمد کابلی</a:t>
            </a:r>
          </a:p>
          <a:p>
            <a:pPr rtl="1"/>
            <a:r>
              <a:rPr lang="fa-IR" sz="4000" dirty="0" smtClean="0">
                <a:cs typeface="B Lotus" pitchFamily="2" charset="-78"/>
              </a:rPr>
              <a:t>درس علوم</a:t>
            </a:r>
            <a:endParaRPr lang="en-US" sz="4000" dirty="0">
              <a:cs typeface="B Lotus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Lotus" pitchFamily="2" charset="-78"/>
              </a:rPr>
              <a:t>نحوه استخراج معدن</a:t>
            </a:r>
            <a:endParaRPr lang="en-US" dirty="0">
              <a:cs typeface="B Lotus" pitchFamily="2" charset="-78"/>
            </a:endParaRPr>
          </a:p>
        </p:txBody>
      </p:sp>
      <p:pic>
        <p:nvPicPr>
          <p:cNvPr id="6" name="72f70aa62cf30b0f2773d2a09eb3a08c1569555__41055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600200"/>
            <a:ext cx="9144000" cy="5257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521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0600"/>
            <a:ext cx="7162800" cy="4876800"/>
          </a:xfrm>
        </p:spPr>
        <p:txBody>
          <a:bodyPr>
            <a:normAutofit/>
          </a:bodyPr>
          <a:lstStyle/>
          <a:p>
            <a:pPr rtl="1"/>
            <a:r>
              <a:rPr lang="fa-IR" b="0" dirty="0" smtClean="0">
                <a:cs typeface="B Lotus" pitchFamily="2" charset="-78"/>
              </a:rPr>
              <a:t>استان خراسان به دليل موقعيت خاص مكانى خود، كه محل برخورد پديده‏هاى عمده زمين‏شناسى كاملاً متفاوت مى‏باشد، موقعيت مناسبى از نظر ظرفيت و تنوع ذخاير معدنى دارد.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82600" y="3962400"/>
            <a:ext cx="228600" cy="2270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b="0" dirty="0" smtClean="0">
                <a:cs typeface="B Lotus" pitchFamily="2" charset="-78"/>
              </a:rPr>
              <a:t>منابع عظيم نفت و گاز شمال استان از ذخاير فراوانى برخوردار است. </a:t>
            </a:r>
            <a:endParaRPr lang="en-US" dirty="0">
              <a:cs typeface="B Lotus" pitchFamily="2" charset="-78"/>
            </a:endParaRPr>
          </a:p>
        </p:txBody>
      </p:sp>
      <p:pic>
        <p:nvPicPr>
          <p:cNvPr id="4" name="Content Placeholder 3" descr="جشنواره+عکس+معدن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0200"/>
            <a:ext cx="9144000" cy="5257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981200"/>
            <a:ext cx="7467600" cy="2743200"/>
          </a:xfrm>
        </p:spPr>
        <p:txBody>
          <a:bodyPr>
            <a:normAutofit fontScale="90000"/>
          </a:bodyPr>
          <a:lstStyle/>
          <a:p>
            <a:pPr rtl="1"/>
            <a:r>
              <a:rPr lang="fa-IR" b="0" dirty="0" smtClean="0">
                <a:cs typeface="B Lotus" pitchFamily="2" charset="-78"/>
              </a:rPr>
              <a:t>ذخاير</a:t>
            </a:r>
            <a:r>
              <a:rPr lang="fa-IR" b="0" dirty="0" smtClean="0"/>
              <a:t> </a:t>
            </a:r>
            <a:r>
              <a:rPr lang="fa-IR" b="0" dirty="0" smtClean="0">
                <a:cs typeface="B Lotus" pitchFamily="2" charset="-78"/>
              </a:rPr>
              <a:t>زغال سنگ، مس، روى، آهن، منگنز، خاك نسوز، منيزيت، گل سفيد، انواع سنگ‏هاى ساختمانى نظير مرمريت، تراورتن، سنگ آهن و گچ به حد فراوان در اين استان يافت مى‏شود.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 flipV="1">
            <a:off x="10591800" y="548640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dirty="0" smtClean="0"/>
              <a:t/>
            </a:r>
            <a:br>
              <a:rPr lang="fa-IR" dirty="0" smtClean="0"/>
            </a:br>
            <a:r>
              <a:rPr lang="fa-IR" b="0" dirty="0" smtClean="0">
                <a:cs typeface="B Lotus" pitchFamily="2" charset="-78"/>
              </a:rPr>
              <a:t>كشفيات اطراف طبس، حكايت از وجود ذخاير عظيم اورانيوم، راديوم و توريوم دارد. اين منابع از نظر تأمين انرژى، از ارزش اقتصادى بالا برخوردار مى‏باشند</a:t>
            </a:r>
            <a:r>
              <a:rPr lang="fa-IR" b="0" dirty="0" smtClean="0"/>
              <a:t>.</a:t>
            </a:r>
            <a:endParaRPr lang="en-US" dirty="0"/>
          </a:p>
        </p:txBody>
      </p:sp>
      <p:pic>
        <p:nvPicPr>
          <p:cNvPr id="4" name="Content Placeholder 3" descr="denr_to-_open_more_mining_areas_across_philippines_894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33600"/>
            <a:ext cx="9144000" cy="47244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0"/>
            <a:ext cx="8915400" cy="3886200"/>
          </a:xfrm>
        </p:spPr>
        <p:txBody>
          <a:bodyPr>
            <a:normAutofit fontScale="90000"/>
          </a:bodyPr>
          <a:lstStyle/>
          <a:p>
            <a:pPr rtl="1"/>
            <a:r>
              <a:rPr lang="fa-IR" b="0" dirty="0" smtClean="0">
                <a:cs typeface="B Lotus" pitchFamily="2" charset="-78"/>
              </a:rPr>
              <a:t>در سطح استان در سال 1377، 242 معدن در حال فعاليت بوده است كه بيشترين تعداد مربوط به معادن شن و ماسه، خاك رس، سنگهاى تزئينى و نما، سنگهاى لاشه، سنگ گچ، گچ خاكى، سنگ آهك و منيزيت بوده است كه اغلب آنها در اطراف شهرستانهاى مشهد، بيرجند، گناباد، سبزوار، طبس، نيشابور و تربت حيدريه قرار داشته‏اند.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-2667000" y="4724400"/>
            <a:ext cx="152400" cy="16764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6858000"/>
          </a:xfrm>
        </p:spPr>
        <p:txBody>
          <a:bodyPr>
            <a:normAutofit fontScale="90000"/>
          </a:bodyPr>
          <a:lstStyle/>
          <a:p>
            <a:pPr rtl="1"/>
            <a:r>
              <a:rPr lang="fa-IR" sz="3200" b="0" dirty="0" smtClean="0">
                <a:cs typeface="B Lotus" pitchFamily="2" charset="-78"/>
              </a:rPr>
              <a:t>معادن مهم استان عبارتند از:</a:t>
            </a:r>
            <a:br>
              <a:rPr lang="fa-IR" sz="3200" b="0" dirty="0" smtClean="0">
                <a:cs typeface="B Lotus" pitchFamily="2" charset="-78"/>
              </a:rPr>
            </a:br>
            <a:r>
              <a:rPr lang="fa-IR" sz="3200" b="0" dirty="0" smtClean="0">
                <a:cs typeface="B Lotus" pitchFamily="2" charset="-78"/>
              </a:rPr>
              <a:t>معادن منيزيت:</a:t>
            </a:r>
            <a:br>
              <a:rPr lang="fa-IR" sz="3200" b="0" dirty="0" smtClean="0">
                <a:cs typeface="B Lotus" pitchFamily="2" charset="-78"/>
              </a:rPr>
            </a:br>
            <a:r>
              <a:rPr lang="fa-IR" sz="3200" b="0" dirty="0" smtClean="0">
                <a:cs typeface="B Lotus" pitchFamily="2" charset="-78"/>
              </a:rPr>
              <a:t>بيش از 90 درصد از ذخاير منيزيت كشور در خراسان قرار دارند كه در قالب 16 معدن فعال و يك معدن غير فعال در جنوب استان شناسايى شده‏اند. از اين تعداد 9 معدن در شهرستان بيرجند و 7 معدن در شهرستان نهبندان در حال فعاليت مى‏باشند.</a:t>
            </a:r>
            <a:br>
              <a:rPr lang="fa-IR" sz="3200" b="0" dirty="0" smtClean="0">
                <a:cs typeface="B Lotus" pitchFamily="2" charset="-78"/>
              </a:rPr>
            </a:br>
            <a:r>
              <a:rPr lang="fa-IR" sz="3200" b="0" dirty="0" smtClean="0">
                <a:cs typeface="B Lotus" pitchFamily="2" charset="-78"/>
              </a:rPr>
              <a:t>معادن فلورين:</a:t>
            </a:r>
            <a:br>
              <a:rPr lang="fa-IR" sz="3200" b="0" dirty="0" smtClean="0">
                <a:cs typeface="B Lotus" pitchFamily="2" charset="-78"/>
              </a:rPr>
            </a:br>
            <a:r>
              <a:rPr lang="fa-IR" sz="3200" b="0" dirty="0" smtClean="0">
                <a:cs typeface="B Lotus" pitchFamily="2" charset="-78"/>
              </a:rPr>
              <a:t>عمده‏ترين معادن فلورين كشور در شهرستان‏هاى طبس و مشهد واقعند. در اين استان 3 معدن فلورين (2 معدن در طبس و يك معدن در مشهد) وجود دارد.</a:t>
            </a:r>
            <a:br>
              <a:rPr lang="fa-IR" sz="3200" b="0" dirty="0" smtClean="0">
                <a:cs typeface="B Lotus" pitchFamily="2" charset="-78"/>
              </a:rPr>
            </a:br>
            <a:r>
              <a:rPr lang="fa-IR" sz="3200" b="0" dirty="0" smtClean="0">
                <a:cs typeface="B Lotus" pitchFamily="2" charset="-78"/>
              </a:rPr>
              <a:t>معدن بوكسيت:</a:t>
            </a:r>
            <a:br>
              <a:rPr lang="fa-IR" sz="3200" b="0" dirty="0" smtClean="0">
                <a:cs typeface="B Lotus" pitchFamily="2" charset="-78"/>
              </a:rPr>
            </a:br>
            <a:r>
              <a:rPr lang="fa-IR" sz="3200" b="0" dirty="0" smtClean="0">
                <a:cs typeface="B Lotus" pitchFamily="2" charset="-78"/>
              </a:rPr>
              <a:t>تنها معدن بوكسيت استان در منطقه جاجرم شهرستان بجنورد واقع است.</a:t>
            </a:r>
            <a:br>
              <a:rPr lang="fa-IR" sz="3200" b="0" dirty="0" smtClean="0">
                <a:cs typeface="B Lotus" pitchFamily="2" charset="-78"/>
              </a:rPr>
            </a:br>
            <a:r>
              <a:rPr lang="fa-IR" sz="3200" b="0" dirty="0" smtClean="0">
                <a:cs typeface="B Lotus" pitchFamily="2" charset="-78"/>
              </a:rPr>
              <a:t>معادن كروميت:</a:t>
            </a:r>
            <a:br>
              <a:rPr lang="fa-IR" sz="3200" b="0" dirty="0" smtClean="0">
                <a:cs typeface="B Lotus" pitchFamily="2" charset="-78"/>
              </a:rPr>
            </a:br>
            <a:r>
              <a:rPr lang="fa-IR" sz="3200" b="0" dirty="0" smtClean="0">
                <a:cs typeface="B Lotus" pitchFamily="2" charset="-78"/>
              </a:rPr>
              <a:t>در اين استان 8 معدن كروميت (6 معدن در سبزوار، يك معدن در تربت حيدريه و يك معدن در نهبندان) وجود دارد.</a:t>
            </a:r>
            <a:br>
              <a:rPr lang="fa-IR" sz="3200" b="0" dirty="0" smtClean="0">
                <a:cs typeface="B Lotus" pitchFamily="2" charset="-78"/>
              </a:rPr>
            </a:br>
            <a:r>
              <a:rPr lang="fa-IR" sz="3200" b="0" dirty="0" smtClean="0">
                <a:cs typeface="B Lotus" pitchFamily="2" charset="-78"/>
              </a:rPr>
              <a:t/>
            </a:r>
            <a:br>
              <a:rPr lang="fa-IR" sz="3200" b="0" dirty="0" smtClean="0">
                <a:cs typeface="B Lotus" pitchFamily="2" charset="-78"/>
              </a:rPr>
            </a:br>
            <a:r>
              <a:rPr lang="fa-IR" sz="2000" b="0" dirty="0" smtClean="0">
                <a:cs typeface="B Lotus" pitchFamily="2" charset="-78"/>
              </a:rPr>
              <a:t/>
            </a:r>
            <a:br>
              <a:rPr lang="fa-IR" sz="2000" b="0" dirty="0" smtClean="0">
                <a:cs typeface="B Lotus" pitchFamily="2" charset="-78"/>
              </a:rPr>
            </a:br>
            <a:endParaRPr lang="en-US" sz="2000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0" y="5410200"/>
            <a:ext cx="228600" cy="13716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30962"/>
          </a:xfrm>
        </p:spPr>
        <p:txBody>
          <a:bodyPr>
            <a:noAutofit/>
          </a:bodyPr>
          <a:lstStyle/>
          <a:p>
            <a:r>
              <a:rPr lang="fa-IR" sz="2800" b="0" dirty="0" smtClean="0">
                <a:cs typeface="B Lotus" pitchFamily="2" charset="-78"/>
              </a:rPr>
              <a:t>معادن مس:</a:t>
            </a:r>
            <a:br>
              <a:rPr lang="fa-IR" sz="2800" b="0" dirty="0" smtClean="0">
                <a:cs typeface="B Lotus" pitchFamily="2" charset="-78"/>
              </a:rPr>
            </a:br>
            <a:r>
              <a:rPr lang="fa-IR" sz="2800" b="0" dirty="0" smtClean="0">
                <a:cs typeface="B Lotus" pitchFamily="2" charset="-78"/>
              </a:rPr>
              <a:t>در سطح استان 2 معدن مس (در شهرستانهاى بيرجند و بردسكن) وجود دارد.</a:t>
            </a:r>
            <a:br>
              <a:rPr lang="fa-IR" sz="2800" b="0" dirty="0" smtClean="0">
                <a:cs typeface="B Lotus" pitchFamily="2" charset="-78"/>
              </a:rPr>
            </a:br>
            <a:r>
              <a:rPr lang="fa-IR" sz="2800" b="0" dirty="0" smtClean="0">
                <a:cs typeface="B Lotus" pitchFamily="2" charset="-78"/>
              </a:rPr>
              <a:t>معدن پنبه نسوز:</a:t>
            </a:r>
            <a:br>
              <a:rPr lang="fa-IR" sz="2800" b="0" dirty="0" smtClean="0">
                <a:cs typeface="B Lotus" pitchFamily="2" charset="-78"/>
              </a:rPr>
            </a:br>
            <a:r>
              <a:rPr lang="fa-IR" sz="2800" b="0" dirty="0" smtClean="0">
                <a:cs typeface="B Lotus" pitchFamily="2" charset="-78"/>
              </a:rPr>
              <a:t>تنها معدن پنبه نسوز فعال استان در 50 كيلومترى شرق نهبندان واقع است.</a:t>
            </a:r>
            <a:br>
              <a:rPr lang="fa-IR" sz="2800" b="0" dirty="0" smtClean="0">
                <a:cs typeface="B Lotus" pitchFamily="2" charset="-78"/>
              </a:rPr>
            </a:br>
            <a:r>
              <a:rPr lang="fa-IR" sz="2800" b="0" dirty="0" smtClean="0">
                <a:cs typeface="B Lotus" pitchFamily="2" charset="-78"/>
              </a:rPr>
              <a:t>معدن فيروزه:</a:t>
            </a:r>
            <a:br>
              <a:rPr lang="fa-IR" sz="2800" b="0" dirty="0" smtClean="0">
                <a:cs typeface="B Lotus" pitchFamily="2" charset="-78"/>
              </a:rPr>
            </a:br>
            <a:r>
              <a:rPr lang="fa-IR" sz="2800" b="0" dirty="0" smtClean="0">
                <a:cs typeface="B Lotus" pitchFamily="2" charset="-78"/>
              </a:rPr>
              <a:t>در اين استان تنها يك معدن فيروزه (در شهرستان نيشابور) وجود دارد. اين معدن علاوه بر اينكه مهم‏ترين معدن فيروزه كشور است، در سطح جهانى نيز به دليل كيفيت عالى آن به خصوص انواع عجمى و شجرى ممتاز و از معروفيت خاصى برخوردار است.</a:t>
            </a:r>
            <a:br>
              <a:rPr lang="fa-IR" sz="2800" b="0" dirty="0" smtClean="0">
                <a:cs typeface="B Lotus" pitchFamily="2" charset="-78"/>
              </a:rPr>
            </a:br>
            <a:r>
              <a:rPr lang="fa-IR" sz="2800" b="0" dirty="0" smtClean="0">
                <a:cs typeface="B Lotus" pitchFamily="2" charset="-78"/>
              </a:rPr>
              <a:t>معادن ذغال سنگ:</a:t>
            </a:r>
            <a:br>
              <a:rPr lang="fa-IR" sz="2800" b="0" dirty="0" smtClean="0">
                <a:cs typeface="B Lotus" pitchFamily="2" charset="-78"/>
              </a:rPr>
            </a:br>
            <a:r>
              <a:rPr lang="fa-IR" sz="2800" b="0" dirty="0" smtClean="0">
                <a:cs typeface="B Lotus" pitchFamily="2" charset="-78"/>
              </a:rPr>
              <a:t>در اين استان 9 معدن ذغال سنگ (7 معدن در طبس، يك معدن در سرخس و يك معدن در تربت جام) وجود دارد.</a:t>
            </a:r>
            <a:br>
              <a:rPr lang="fa-IR" sz="2800" b="0" dirty="0" smtClean="0">
                <a:cs typeface="B Lotus" pitchFamily="2" charset="-78"/>
              </a:rPr>
            </a:br>
            <a:r>
              <a:rPr lang="fa-IR" sz="2800" b="0" dirty="0" smtClean="0">
                <a:cs typeface="B Lotus" pitchFamily="2" charset="-78"/>
              </a:rPr>
              <a:t>معادن سنگ آهن:</a:t>
            </a:r>
            <a:br>
              <a:rPr lang="fa-IR" sz="2800" b="0" dirty="0" smtClean="0">
                <a:cs typeface="B Lotus" pitchFamily="2" charset="-78"/>
              </a:rPr>
            </a:br>
            <a:r>
              <a:rPr lang="fa-IR" sz="2800" b="0" dirty="0" smtClean="0">
                <a:cs typeface="B Lotus" pitchFamily="2" charset="-78"/>
              </a:rPr>
              <a:t>در اين استان 5 معدن سنگ آهن (3 معدن در مشهد، يك معدن در خواف و يك معدن در بردسكن) وجود دارد.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8200" y="3048000"/>
            <a:ext cx="76200" cy="213360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4400" b="0" dirty="0" smtClean="0">
                <a:cs typeface="B Lotus" pitchFamily="2" charset="-78"/>
              </a:rPr>
              <a:t>در سال 1377 تعداد 6092 نفر در معادن اين استان مشغول به كار بوده‏اند</a:t>
            </a:r>
            <a:endParaRPr lang="en-US" dirty="0"/>
          </a:p>
        </p:txBody>
      </p:sp>
      <p:pic>
        <p:nvPicPr>
          <p:cNvPr id="4" name="Content Placeholder 3" descr="a18cffe61434448489764d91e587f30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0200"/>
            <a:ext cx="9144000" cy="52578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568</TotalTime>
  <Words>202</Words>
  <Application>Microsoft Office PowerPoint</Application>
  <PresentationFormat>On-screen Show (4:3)</PresentationFormat>
  <Paragraphs>12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معادن استان خراسان رضوی</vt:lpstr>
      <vt:lpstr>استان خراسان به دليل موقعيت خاص مكانى خود، كه محل برخورد پديده‏هاى عمده زمين‏شناسى كاملاً متفاوت مى‏باشد، موقعيت مناسبى از نظر ظرفيت و تنوع ذخاير معدنى دارد.</vt:lpstr>
      <vt:lpstr>منابع عظيم نفت و گاز شمال استان از ذخاير فراوانى برخوردار است. </vt:lpstr>
      <vt:lpstr>ذخاير زغال سنگ، مس، روى، آهن، منگنز، خاك نسوز، منيزيت، گل سفيد، انواع سنگ‏هاى ساختمانى نظير مرمريت، تراورتن، سنگ آهن و گچ به حد فراوان در اين استان يافت مى‏شود.</vt:lpstr>
      <vt:lpstr> كشفيات اطراف طبس، حكايت از وجود ذخاير عظيم اورانيوم، راديوم و توريوم دارد. اين منابع از نظر تأمين انرژى، از ارزش اقتصادى بالا برخوردار مى‏باشند.</vt:lpstr>
      <vt:lpstr>در سطح استان در سال 1377، 242 معدن در حال فعاليت بوده است كه بيشترين تعداد مربوط به معادن شن و ماسه، خاك رس، سنگهاى تزئينى و نما، سنگهاى لاشه، سنگ گچ، گچ خاكى، سنگ آهك و منيزيت بوده است كه اغلب آنها در اطراف شهرستانهاى مشهد، بيرجند، گناباد، سبزوار، طبس، نيشابور و تربت حيدريه قرار داشته‏اند.</vt:lpstr>
      <vt:lpstr>معادن مهم استان عبارتند از: معادن منيزيت: بيش از 90 درصد از ذخاير منيزيت كشور در خراسان قرار دارند كه در قالب 16 معدن فعال و يك معدن غير فعال در جنوب استان شناسايى شده‏اند. از اين تعداد 9 معدن در شهرستان بيرجند و 7 معدن در شهرستان نهبندان در حال فعاليت مى‏باشند. معادن فلورين: عمده‏ترين معادن فلورين كشور در شهرستان‏هاى طبس و مشهد واقعند. در اين استان 3 معدن فلورين (2 معدن در طبس و يك معدن در مشهد) وجود دارد. معدن بوكسيت: تنها معدن بوكسيت استان در منطقه جاجرم شهرستان بجنورد واقع است. معادن كروميت: در اين استان 8 معدن كروميت (6 معدن در سبزوار، يك معدن در تربت حيدريه و يك معدن در نهبندان) وجود دارد.   </vt:lpstr>
      <vt:lpstr>معادن مس: در سطح استان 2 معدن مس (در شهرستانهاى بيرجند و بردسكن) وجود دارد. معدن پنبه نسوز: تنها معدن پنبه نسوز فعال استان در 50 كيلومترى شرق نهبندان واقع است. معدن فيروزه: در اين استان تنها يك معدن فيروزه (در شهرستان نيشابور) وجود دارد. اين معدن علاوه بر اينكه مهم‏ترين معدن فيروزه كشور است، در سطح جهانى نيز به دليل كيفيت عالى آن به خصوص انواع عجمى و شجرى ممتاز و از معروفيت خاصى برخوردار است. معادن ذغال سنگ: در اين استان 9 معدن ذغال سنگ (7 معدن در طبس، يك معدن در سرخس و يك معدن در تربت جام) وجود دارد. معادن سنگ آهن: در اين استان 5 معدن سنگ آهن (3 معدن در مشهد، يك معدن در خواف و يك معدن در بردسكن) وجود دارد.</vt:lpstr>
      <vt:lpstr>در سال 1377 تعداد 6092 نفر در معادن اين استان مشغول به كار بوده‏اند</vt:lpstr>
      <vt:lpstr>نحوه استخراج معدن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معادن استان خراسان رضوی</dc:title>
  <dc:creator>Asreno</dc:creator>
  <cp:lastModifiedBy>Asreno</cp:lastModifiedBy>
  <cp:revision>8</cp:revision>
  <dcterms:created xsi:type="dcterms:W3CDTF">2006-08-16T00:00:00Z</dcterms:created>
  <dcterms:modified xsi:type="dcterms:W3CDTF">2018-11-23T16:41:50Z</dcterms:modified>
</cp:coreProperties>
</file>